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73" r:id="rId5"/>
    <p:sldId id="274" r:id="rId6"/>
    <p:sldId id="275" r:id="rId7"/>
    <p:sldId id="264" r:id="rId8"/>
    <p:sldId id="267" r:id="rId9"/>
    <p:sldId id="269" r:id="rId10"/>
    <p:sldId id="276" r:id="rId11"/>
    <p:sldId id="270" r:id="rId12"/>
    <p:sldId id="271" r:id="rId13"/>
    <p:sldId id="272" r:id="rId14"/>
    <p:sldId id="259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4071"/>
    <a:srgbClr val="482E53"/>
    <a:srgbClr val="BF2F58"/>
    <a:srgbClr val="D862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5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jp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96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745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849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82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615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87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084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03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10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12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57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D2E5C-0FC1-4950-A380-1AA364683779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414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73856" y="1771135"/>
            <a:ext cx="28841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rgbClr val="BF2F58"/>
                </a:solidFill>
                <a:latin typeface="Karmatic Arcade" panose="02000000000000000000" pitchFamily="2" charset="0"/>
              </a:rPr>
              <a:t>Beach Run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96591" y="3328086"/>
            <a:ext cx="1372555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solidFill>
                  <a:schemeClr val="bg1"/>
                </a:solidFill>
                <a:latin typeface="LVDC Game Over 2" panose="00000400000000000000" pitchFamily="2" charset="0"/>
              </a:rPr>
              <a:t>20151855 </a:t>
            </a:r>
            <a:r>
              <a:rPr lang="ko-KR" altLang="en-US" sz="1100" dirty="0" err="1">
                <a:solidFill>
                  <a:schemeClr val="bg1"/>
                </a:solidFill>
                <a:latin typeface="LVDC Game Over 2" panose="00000400000000000000" pitchFamily="2" charset="0"/>
              </a:rPr>
              <a:t>류승현</a:t>
            </a:r>
            <a:endParaRPr lang="en-US" altLang="ko-KR" sz="1100" dirty="0">
              <a:solidFill>
                <a:schemeClr val="bg1"/>
              </a:solidFill>
              <a:latin typeface="LVDC Game Over 2" panose="00000400000000000000" pitchFamily="2" charset="0"/>
            </a:endParaRPr>
          </a:p>
          <a:p>
            <a:pPr algn="r"/>
            <a:r>
              <a:rPr lang="en-US" altLang="ko-KR" sz="1100" dirty="0">
                <a:solidFill>
                  <a:schemeClr val="bg1"/>
                </a:solidFill>
                <a:latin typeface="LVDC Game Over 2" panose="00000400000000000000" pitchFamily="2" charset="0"/>
              </a:rPr>
              <a:t>20152745 </a:t>
            </a:r>
            <a:r>
              <a:rPr lang="ko-KR" altLang="en-US" sz="1100" dirty="0">
                <a:solidFill>
                  <a:schemeClr val="bg1"/>
                </a:solidFill>
                <a:latin typeface="LVDC Game Over 2" panose="00000400000000000000" pitchFamily="2" charset="0"/>
              </a:rPr>
              <a:t>김형욱</a:t>
            </a:r>
            <a:endParaRPr lang="en-US" altLang="ko-KR" sz="1100" dirty="0">
              <a:solidFill>
                <a:schemeClr val="bg1"/>
              </a:solidFill>
              <a:latin typeface="LVDC Game Over 2" panose="00000400000000000000" pitchFamily="2" charset="0"/>
            </a:endParaRPr>
          </a:p>
          <a:p>
            <a:pPr algn="r"/>
            <a:r>
              <a:rPr lang="en-US" altLang="ko-KR" sz="1100" dirty="0">
                <a:solidFill>
                  <a:schemeClr val="bg1"/>
                </a:solidFill>
                <a:latin typeface="LVDC Game Over 2" panose="00000400000000000000" pitchFamily="2" charset="0"/>
              </a:rPr>
              <a:t>20150740 </a:t>
            </a:r>
            <a:r>
              <a:rPr lang="ko-KR" altLang="en-US" sz="1100" dirty="0">
                <a:solidFill>
                  <a:schemeClr val="bg1"/>
                </a:solidFill>
                <a:latin typeface="LVDC Game Over 2" panose="00000400000000000000" pitchFamily="2" charset="0"/>
              </a:rPr>
              <a:t>김동휘</a:t>
            </a:r>
          </a:p>
        </p:txBody>
      </p:sp>
    </p:spTree>
    <p:extLst>
      <p:ext uri="{BB962C8B-B14F-4D97-AF65-F5344CB8AC3E}">
        <p14:creationId xmlns:p14="http://schemas.microsoft.com/office/powerpoint/2010/main" val="7845616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4" t="45647" r="43694" b="28883"/>
          <a:stretch/>
        </p:blipFill>
        <p:spPr>
          <a:xfrm>
            <a:off x="102976" y="97414"/>
            <a:ext cx="626073" cy="4504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9049" y="224298"/>
            <a:ext cx="3860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세부 설계 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씬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r>
              <a:rPr lang="en-US" altLang="ko-KR" b="1" dirty="0" err="1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GameScene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b="1" dirty="0" smtClean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(3) – </a:t>
            </a:r>
            <a:r>
              <a:rPr lang="ko-KR" altLang="en-US" sz="1200" b="1" dirty="0" smtClean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아이템 영상</a:t>
            </a:r>
            <a:endParaRPr lang="ko-KR" altLang="en-US" sz="1200" b="1" dirty="0">
              <a:solidFill>
                <a:srgbClr val="BF2F58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6" name="아이템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11704" y="1574457"/>
            <a:ext cx="6383410" cy="35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01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4" t="45647" r="43694" b="28883"/>
          <a:stretch/>
        </p:blipFill>
        <p:spPr>
          <a:xfrm>
            <a:off x="102976" y="97414"/>
            <a:ext cx="626073" cy="4504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9049" y="224298"/>
            <a:ext cx="2845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세부 설계 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씬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r>
              <a:rPr lang="en-US" altLang="ko-KR" b="1" dirty="0" err="1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EndScene</a:t>
            </a:r>
            <a:endParaRPr lang="ko-KR" altLang="en-US" b="1" dirty="0">
              <a:solidFill>
                <a:srgbClr val="BF2F58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1149" y="169995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27116B2-06A1-4E91-87D7-E8E55DA34271}"/>
              </a:ext>
            </a:extLst>
          </p:cNvPr>
          <p:cNvSpPr txBox="1"/>
          <p:nvPr/>
        </p:nvSpPr>
        <p:spPr>
          <a:xfrm>
            <a:off x="-1" y="4345096"/>
            <a:ext cx="84896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게임 종료 시 스코어를 보여주는 씬</a:t>
            </a:r>
            <a:endParaRPr lang="en-US" altLang="ko-KR" sz="1600" b="1" dirty="0"/>
          </a:p>
          <a:p>
            <a:endParaRPr lang="en-US" altLang="ko-KR" sz="1600" dirty="0"/>
          </a:p>
          <a:p>
            <a:r>
              <a:rPr lang="ko-KR" altLang="en-US" sz="1600" b="1" dirty="0"/>
              <a:t>구성요소</a:t>
            </a:r>
            <a:r>
              <a:rPr lang="en-US" altLang="ko-KR" sz="1600" dirty="0"/>
              <a:t>: </a:t>
            </a:r>
            <a:r>
              <a:rPr lang="ko-KR" altLang="en-US" sz="1600" dirty="0"/>
              <a:t>로고</a:t>
            </a:r>
            <a:r>
              <a:rPr lang="en-US" altLang="ko-KR" sz="1600" dirty="0"/>
              <a:t>(UI -</a:t>
            </a:r>
            <a:r>
              <a:rPr lang="ko-KR" altLang="en-US" sz="1600" dirty="0"/>
              <a:t>이미지</a:t>
            </a:r>
            <a:r>
              <a:rPr lang="en-US" altLang="ko-KR" sz="1600" dirty="0"/>
              <a:t>), </a:t>
            </a:r>
            <a:r>
              <a:rPr lang="ko-KR" altLang="en-US" sz="1600" dirty="0"/>
              <a:t>메인</a:t>
            </a:r>
            <a:r>
              <a:rPr lang="en-US" altLang="ko-KR" sz="1600" dirty="0"/>
              <a:t>,</a:t>
            </a:r>
            <a:r>
              <a:rPr lang="ko-KR" altLang="en-US" sz="1600" dirty="0"/>
              <a:t>재시작버튼</a:t>
            </a:r>
            <a:r>
              <a:rPr lang="en-US" altLang="ko-KR" sz="1600" dirty="0"/>
              <a:t>(UI-Button),</a:t>
            </a:r>
            <a:r>
              <a:rPr lang="ko-KR" altLang="en-US" sz="1600" dirty="0"/>
              <a:t> 나무</a:t>
            </a:r>
            <a:r>
              <a:rPr lang="en-US" altLang="ko-KR" sz="1600" dirty="0"/>
              <a:t>,</a:t>
            </a:r>
            <a:r>
              <a:rPr lang="ko-KR" altLang="en-US" sz="1600" dirty="0"/>
              <a:t>땅</a:t>
            </a:r>
            <a:r>
              <a:rPr lang="en-US" altLang="ko-KR" sz="1600" dirty="0"/>
              <a:t>,</a:t>
            </a:r>
            <a:r>
              <a:rPr lang="ko-KR" altLang="en-US" sz="1600" dirty="0"/>
              <a:t>바다</a:t>
            </a:r>
            <a:r>
              <a:rPr lang="en-US" altLang="ko-KR" sz="1600" dirty="0"/>
              <a:t>(</a:t>
            </a:r>
            <a:r>
              <a:rPr lang="ko-KR" altLang="en-US" sz="1600" dirty="0"/>
              <a:t>오브젝트</a:t>
            </a:r>
            <a:r>
              <a:rPr lang="en-US" altLang="ko-KR" sz="1600" dirty="0"/>
              <a:t>),</a:t>
            </a:r>
          </a:p>
          <a:p>
            <a:r>
              <a:rPr lang="en-US" altLang="ko-KR" sz="1600" dirty="0"/>
              <a:t>                     VR(</a:t>
            </a:r>
            <a:r>
              <a:rPr lang="ko-KR" altLang="en-US" sz="1600" dirty="0"/>
              <a:t>카메라</a:t>
            </a:r>
            <a:r>
              <a:rPr lang="en-US" altLang="ko-KR" sz="1600" dirty="0"/>
              <a:t>,</a:t>
            </a:r>
            <a:r>
              <a:rPr lang="ko-KR" altLang="en-US" sz="1600" dirty="0"/>
              <a:t>컨트롤러</a:t>
            </a:r>
            <a:r>
              <a:rPr lang="en-US" altLang="ko-KR" sz="1600" dirty="0"/>
              <a:t>), </a:t>
            </a:r>
            <a:r>
              <a:rPr lang="ko-KR" altLang="en-US" sz="1600" dirty="0"/>
              <a:t>등급별</a:t>
            </a:r>
            <a:r>
              <a:rPr lang="en-US" altLang="ko-KR" sz="1600" dirty="0"/>
              <a:t>(UI -</a:t>
            </a:r>
            <a:r>
              <a:rPr lang="ko-KR" altLang="en-US" sz="1600" dirty="0"/>
              <a:t>이미지</a:t>
            </a:r>
            <a:r>
              <a:rPr lang="en-US" altLang="ko-KR" sz="1600" dirty="0"/>
              <a:t>)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실행동작</a:t>
            </a:r>
            <a:r>
              <a:rPr lang="en-US" altLang="ko-KR" sz="1600" dirty="0"/>
              <a:t>: VR</a:t>
            </a:r>
            <a:r>
              <a:rPr lang="ko-KR" altLang="en-US" sz="1600" dirty="0"/>
              <a:t>컨트롤러</a:t>
            </a:r>
            <a:r>
              <a:rPr lang="en-US" altLang="ko-KR" sz="1600" dirty="0"/>
              <a:t>(RIGHT)</a:t>
            </a:r>
            <a:r>
              <a:rPr lang="ko-KR" altLang="en-US" sz="1600" dirty="0"/>
              <a:t>의 </a:t>
            </a:r>
            <a:r>
              <a:rPr lang="ko-KR" altLang="en-US" sz="1600" dirty="0" smtClean="0"/>
              <a:t>트리거 버튼 누를 시 게임 </a:t>
            </a:r>
            <a:r>
              <a:rPr lang="ko-KR" altLang="en-US" sz="1600" dirty="0" err="1" smtClean="0"/>
              <a:t>씬이동</a:t>
            </a:r>
            <a:r>
              <a:rPr lang="en-US" altLang="ko-KR" sz="1600" dirty="0" smtClean="0"/>
              <a:t>,</a:t>
            </a:r>
          </a:p>
          <a:p>
            <a:r>
              <a:rPr lang="en-US" altLang="ko-KR" sz="1600" dirty="0"/>
              <a:t>	</a:t>
            </a:r>
            <a:r>
              <a:rPr lang="en-US" altLang="ko-KR" sz="1600" dirty="0" smtClean="0"/>
              <a:t>VR</a:t>
            </a:r>
            <a:r>
              <a:rPr lang="ko-KR" altLang="en-US" sz="1600" dirty="0" smtClean="0"/>
              <a:t>컨트롤러</a:t>
            </a:r>
            <a:r>
              <a:rPr lang="en-US" altLang="ko-KR" sz="1600" dirty="0" smtClean="0"/>
              <a:t>(LEFT)</a:t>
            </a:r>
            <a:r>
              <a:rPr lang="ko-KR" altLang="en-US" sz="1600" dirty="0" smtClean="0"/>
              <a:t>의 트리거 버튼 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누를 시 초기 씬 이동</a:t>
            </a:r>
            <a:r>
              <a:rPr lang="en-US" altLang="ko-KR" sz="1600" dirty="0" smtClean="0"/>
              <a:t>,</a:t>
            </a:r>
          </a:p>
          <a:p>
            <a:r>
              <a:rPr lang="en-US" altLang="ko-KR" sz="1600" dirty="0"/>
              <a:t>	</a:t>
            </a:r>
            <a:r>
              <a:rPr lang="ko-KR" altLang="en-US" sz="1600" dirty="0"/>
              <a:t>게임 종료 시 획득한 스코어 </a:t>
            </a:r>
            <a:r>
              <a:rPr lang="en-US" altLang="ko-KR" sz="1600" dirty="0"/>
              <a:t>+ (</a:t>
            </a:r>
            <a:r>
              <a:rPr lang="ko-KR" altLang="en-US" sz="1600" dirty="0"/>
              <a:t>플레이시간</a:t>
            </a:r>
            <a:r>
              <a:rPr lang="en-US" altLang="ko-KR" sz="1600" dirty="0"/>
              <a:t>*2)</a:t>
            </a:r>
            <a:r>
              <a:rPr lang="ko-KR" altLang="en-US" sz="1600" dirty="0"/>
              <a:t>가 최종 스코어</a:t>
            </a:r>
            <a:endParaRPr lang="en-US" altLang="ko-KR" sz="1600" dirty="0"/>
          </a:p>
          <a:p>
            <a:r>
              <a:rPr lang="en-US" altLang="ko-KR" sz="1600" dirty="0"/>
              <a:t>	</a:t>
            </a:r>
            <a:r>
              <a:rPr lang="ko-KR" altLang="en-US" sz="1600" dirty="0"/>
              <a:t>최종스코어 </a:t>
            </a:r>
            <a:r>
              <a:rPr lang="en-US" altLang="ko-KR" sz="1600" dirty="0"/>
              <a:t>200</a:t>
            </a:r>
            <a:r>
              <a:rPr lang="ko-KR" altLang="en-US" sz="1600" dirty="0"/>
              <a:t>미만</a:t>
            </a:r>
            <a:r>
              <a:rPr lang="en-US" altLang="ko-KR" sz="1600" dirty="0"/>
              <a:t>:</a:t>
            </a:r>
            <a:r>
              <a:rPr lang="ko-KR" altLang="en-US" sz="1600" dirty="0"/>
              <a:t>별</a:t>
            </a:r>
            <a:r>
              <a:rPr lang="en-US" altLang="ko-KR" sz="1600" dirty="0"/>
              <a:t>1</a:t>
            </a:r>
            <a:r>
              <a:rPr lang="ko-KR" altLang="en-US" sz="1600" dirty="0"/>
              <a:t>개 </a:t>
            </a:r>
            <a:r>
              <a:rPr lang="en-US" altLang="ko-KR" sz="1600" dirty="0"/>
              <a:t>200~400:</a:t>
            </a:r>
            <a:r>
              <a:rPr lang="ko-KR" altLang="en-US" sz="1600" dirty="0"/>
              <a:t>별</a:t>
            </a:r>
            <a:r>
              <a:rPr lang="en-US" altLang="ko-KR" sz="1600" dirty="0"/>
              <a:t>2</a:t>
            </a:r>
            <a:r>
              <a:rPr lang="ko-KR" altLang="en-US" sz="1600" dirty="0"/>
              <a:t>개 </a:t>
            </a:r>
            <a:r>
              <a:rPr lang="en-US" altLang="ko-KR" sz="1600" dirty="0"/>
              <a:t>400</a:t>
            </a:r>
            <a:r>
              <a:rPr lang="ko-KR" altLang="en-US" sz="1600" dirty="0"/>
              <a:t>초과</a:t>
            </a:r>
            <a:r>
              <a:rPr lang="en-US" altLang="ko-KR" sz="1600" dirty="0"/>
              <a:t>:</a:t>
            </a:r>
            <a:r>
              <a:rPr lang="ko-KR" altLang="en-US" sz="1600" dirty="0"/>
              <a:t>별</a:t>
            </a:r>
            <a:r>
              <a:rPr lang="en-US" altLang="ko-KR" sz="1600" dirty="0"/>
              <a:t>3</a:t>
            </a:r>
            <a:r>
              <a:rPr lang="ko-KR" altLang="en-US" sz="1600" dirty="0"/>
              <a:t>개 부여</a:t>
            </a:r>
            <a:endParaRPr lang="en-US" altLang="ko-KR" sz="1600" dirty="0"/>
          </a:p>
          <a:p>
            <a:endParaRPr lang="en-US" altLang="ko-KR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6164A755-E8D4-4C51-8AD0-7CE577520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38" y="688245"/>
            <a:ext cx="6797014" cy="315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4994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31088" y="17711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rgbClr val="BF2F58"/>
                </a:solidFill>
                <a:latin typeface="Karmatic Arcade" panose="02000000000000000000" pitchFamily="2" charset="0"/>
              </a:rPr>
              <a:t>시연</a:t>
            </a:r>
            <a:endParaRPr lang="en-US" altLang="ko-KR" sz="5400" dirty="0">
              <a:solidFill>
                <a:srgbClr val="BF2F58"/>
              </a:solidFill>
              <a:latin typeface="Karmatic Arcad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590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53530" y="1771135"/>
            <a:ext cx="15247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rgbClr val="BF2F58"/>
                </a:solidFill>
                <a:latin typeface="Karmatic Arcade" panose="02000000000000000000" pitchFamily="2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8004209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658758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5313406" y="740051"/>
            <a:ext cx="2260561" cy="1871638"/>
            <a:chOff x="2916195" y="641197"/>
            <a:chExt cx="2260561" cy="1871638"/>
          </a:xfrm>
        </p:grpSpPr>
        <p:sp>
          <p:nvSpPr>
            <p:cNvPr id="4" name="TextBox 3"/>
            <p:cNvSpPr txBox="1"/>
            <p:nvPr/>
          </p:nvSpPr>
          <p:spPr>
            <a:xfrm>
              <a:off x="2916195" y="641197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BF2F58"/>
                  </a:solidFill>
                  <a:latin typeface="LVDC Game Over 2" panose="00000400000000000000" pitchFamily="2" charset="0"/>
                </a:rPr>
                <a:t>1</a:t>
              </a:r>
              <a:endParaRPr lang="ko-KR" altLang="en-US" sz="2400" b="1" dirty="0">
                <a:solidFill>
                  <a:srgbClr val="BF2F58"/>
                </a:solidFill>
                <a:latin typeface="LVDC Game Over 2" panose="00000400000000000000" pitchFamily="2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212757" y="752446"/>
              <a:ext cx="19639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BF2F58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소개 및 작업분담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219061" y="1094527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b="1" dirty="0">
                <a:solidFill>
                  <a:srgbClr val="482E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231274" y="1318129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b="1" dirty="0">
                <a:solidFill>
                  <a:srgbClr val="482E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212757" y="2143503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BF2F58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세부설계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5313406" y="2123879"/>
            <a:ext cx="631618" cy="1195578"/>
            <a:chOff x="2916195" y="641197"/>
            <a:chExt cx="631618" cy="1195578"/>
          </a:xfrm>
        </p:grpSpPr>
        <p:sp>
          <p:nvSpPr>
            <p:cNvPr id="15" name="TextBox 14"/>
            <p:cNvSpPr txBox="1"/>
            <p:nvPr/>
          </p:nvSpPr>
          <p:spPr>
            <a:xfrm>
              <a:off x="2916195" y="641197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BF2F58"/>
                  </a:solidFill>
                  <a:latin typeface="LVDC Game Over 2" panose="00000400000000000000" pitchFamily="2" charset="0"/>
                </a:rPr>
                <a:t>2</a:t>
              </a:r>
              <a:endParaRPr lang="ko-KR" altLang="en-US" sz="2400" b="1" dirty="0">
                <a:solidFill>
                  <a:srgbClr val="BF2F58"/>
                </a:solidFill>
                <a:latin typeface="LVDC Game Over 2" panose="00000400000000000000" pitchFamily="2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36326" y="752446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350869" y="1094527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b="1" dirty="0">
                <a:solidFill>
                  <a:srgbClr val="482E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363082" y="1318129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b="1" dirty="0">
                <a:solidFill>
                  <a:srgbClr val="482E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363082" y="1559776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b="1" dirty="0">
                <a:solidFill>
                  <a:srgbClr val="482E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5313406" y="3323642"/>
            <a:ext cx="1066462" cy="1195578"/>
            <a:chOff x="2916195" y="641197"/>
            <a:chExt cx="1066462" cy="1195578"/>
          </a:xfrm>
        </p:grpSpPr>
        <p:sp>
          <p:nvSpPr>
            <p:cNvPr id="22" name="TextBox 21"/>
            <p:cNvSpPr txBox="1"/>
            <p:nvPr/>
          </p:nvSpPr>
          <p:spPr>
            <a:xfrm>
              <a:off x="2916195" y="641197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BF2F58"/>
                  </a:solidFill>
                  <a:latin typeface="LVDC Game Over 2" panose="00000400000000000000" pitchFamily="2" charset="0"/>
                </a:rPr>
                <a:t>3</a:t>
              </a:r>
              <a:endParaRPr lang="ko-KR" altLang="en-US" sz="2400" b="1" dirty="0">
                <a:solidFill>
                  <a:srgbClr val="BF2F58"/>
                </a:solidFill>
                <a:latin typeface="LVDC Game Over 2" panose="00000400000000000000" pitchFamily="2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336326" y="75244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BF2F58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시연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350869" y="1094527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dirty="0">
                <a:solidFill>
                  <a:srgbClr val="482E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363082" y="1318129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dirty="0">
                <a:solidFill>
                  <a:srgbClr val="482E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363082" y="1559776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200" dirty="0">
                <a:solidFill>
                  <a:srgbClr val="482E5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5313406" y="4648839"/>
            <a:ext cx="1143406" cy="480581"/>
            <a:chOff x="2916195" y="641197"/>
            <a:chExt cx="1143406" cy="480581"/>
          </a:xfrm>
        </p:grpSpPr>
        <p:sp>
          <p:nvSpPr>
            <p:cNvPr id="29" name="TextBox 28"/>
            <p:cNvSpPr txBox="1"/>
            <p:nvPr/>
          </p:nvSpPr>
          <p:spPr>
            <a:xfrm>
              <a:off x="2916195" y="641197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BF2F58"/>
                  </a:solidFill>
                  <a:latin typeface="LVDC Game Over 2" panose="00000400000000000000" pitchFamily="2" charset="0"/>
                </a:rPr>
                <a:t>4</a:t>
              </a:r>
              <a:endParaRPr lang="ko-KR" altLang="en-US" sz="2400" b="1" dirty="0">
                <a:solidFill>
                  <a:srgbClr val="BF2F58"/>
                </a:solidFill>
                <a:latin typeface="LVDC Game Over 2" panose="00000400000000000000" pitchFamily="2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336326" y="752446"/>
              <a:ext cx="723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rgbClr val="BF2F58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Q&amp;A</a:t>
              </a:r>
              <a:endPara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1303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4" t="45647" r="43694" b="28883"/>
          <a:stretch/>
        </p:blipFill>
        <p:spPr>
          <a:xfrm>
            <a:off x="102976" y="97414"/>
            <a:ext cx="626073" cy="4504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9049" y="22429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1149" y="169995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12" y="2226576"/>
            <a:ext cx="1648391" cy="30289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919" y="3015008"/>
            <a:ext cx="2901656" cy="21907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6012" y="1086937"/>
            <a:ext cx="6375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쉽고 간편한 조작이 가능한 </a:t>
            </a:r>
            <a:r>
              <a:rPr lang="ko-KR" altLang="en-US" dirty="0" err="1"/>
              <a:t>킬링</a:t>
            </a:r>
            <a:r>
              <a:rPr lang="ko-KR" altLang="en-US" dirty="0"/>
              <a:t> </a:t>
            </a:r>
            <a:r>
              <a:rPr lang="ko-KR" altLang="en-US" dirty="0" err="1"/>
              <a:t>타임용</a:t>
            </a:r>
            <a:r>
              <a:rPr lang="ko-KR" altLang="en-US" dirty="0"/>
              <a:t> </a:t>
            </a:r>
            <a:r>
              <a:rPr lang="en-US" altLang="ko-KR" dirty="0"/>
              <a:t>VR</a:t>
            </a:r>
            <a:r>
              <a:rPr lang="ko-KR" altLang="en-US" dirty="0"/>
              <a:t>용 </a:t>
            </a:r>
            <a:r>
              <a:rPr lang="en-US" altLang="ko-KR" dirty="0"/>
              <a:t>Endless Run </a:t>
            </a:r>
            <a:r>
              <a:rPr lang="ko-KR" altLang="en-US" dirty="0"/>
              <a:t>게임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 flipH="1">
            <a:off x="729049" y="5412816"/>
            <a:ext cx="887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템플런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953467" y="5412816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다함께</a:t>
            </a:r>
            <a:r>
              <a:rPr lang="ko-KR" altLang="en-US" dirty="0"/>
              <a:t> 차차차</a:t>
            </a:r>
          </a:p>
        </p:txBody>
      </p:sp>
      <p:pic>
        <p:nvPicPr>
          <p:cNvPr id="1026" name="Picture 2" descr="ì¿ í¤ë° : ì¤ë¸ë¸ë ì´í¬ ê³µëµ ì¶ì² íëë² 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091" y="3421630"/>
            <a:ext cx="2858292" cy="178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455655" y="541281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쿠키런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40456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4" t="45647" r="43694" b="28883"/>
          <a:stretch/>
        </p:blipFill>
        <p:spPr>
          <a:xfrm>
            <a:off x="102976" y="97414"/>
            <a:ext cx="626073" cy="4504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9049" y="224298"/>
            <a:ext cx="182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 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</a:t>
            </a:r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작업분담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1149" y="169995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xmlns="" id="{17854C61-DD16-4260-A936-8D17DA23F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8708836"/>
              </p:ext>
            </p:extLst>
          </p:nvPr>
        </p:nvGraphicFramePr>
        <p:xfrm>
          <a:off x="315985" y="1532214"/>
          <a:ext cx="6948882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0753">
                  <a:extLst>
                    <a:ext uri="{9D8B030D-6E8A-4147-A177-3AD203B41FA5}">
                      <a16:colId xmlns:a16="http://schemas.microsoft.com/office/drawing/2014/main" xmlns="" val="1042334220"/>
                    </a:ext>
                  </a:extLst>
                </a:gridCol>
                <a:gridCol w="5998129">
                  <a:extLst>
                    <a:ext uri="{9D8B030D-6E8A-4147-A177-3AD203B41FA5}">
                      <a16:colId xmlns:a16="http://schemas.microsoft.com/office/drawing/2014/main" xmlns="" val="1924718964"/>
                    </a:ext>
                  </a:extLst>
                </a:gridCol>
              </a:tblGrid>
              <a:tr h="6322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류승현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팀장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아이템별 컨트롤러 및 </a:t>
                      </a:r>
                      <a:r>
                        <a:rPr lang="ko-KR" altLang="en-US" dirty="0" err="1"/>
                        <a:t>제너레이터</a:t>
                      </a:r>
                      <a:r>
                        <a:rPr lang="ko-KR" altLang="en-US" dirty="0"/>
                        <a:t>  스크립트 작성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ko-KR" altLang="en-US" dirty="0"/>
                        <a:t>아이템 별 </a:t>
                      </a:r>
                      <a:r>
                        <a:rPr lang="ko-KR" altLang="en-US" dirty="0" err="1"/>
                        <a:t>콜라이더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프리팹</a:t>
                      </a:r>
                      <a:r>
                        <a:rPr lang="ko-KR" altLang="en-US" dirty="0"/>
                        <a:t> 제작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를 위한 감독스크립트 제작</a:t>
                      </a:r>
                      <a:r>
                        <a:rPr lang="en-US" altLang="ko-KR" dirty="0"/>
                        <a:t>, VR</a:t>
                      </a:r>
                      <a:r>
                        <a:rPr lang="ko-KR" altLang="en-US" dirty="0"/>
                        <a:t>컨트롤러</a:t>
                      </a:r>
                      <a:r>
                        <a:rPr lang="en-US" altLang="ko-KR" dirty="0"/>
                        <a:t>, ppt</a:t>
                      </a:r>
                      <a:r>
                        <a:rPr lang="ko-KR" altLang="en-US" dirty="0"/>
                        <a:t>제작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다른 </a:t>
                      </a:r>
                      <a:r>
                        <a:rPr lang="ko-KR" altLang="en-US" dirty="0" err="1"/>
                        <a:t>씬의</a:t>
                      </a:r>
                      <a:r>
                        <a:rPr lang="ko-KR" altLang="en-US" dirty="0"/>
                        <a:t> 함수 및 변수 제어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4010822"/>
                  </a:ext>
                </a:extLst>
              </a:tr>
              <a:tr h="6322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김동휘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랜덤 맵 </a:t>
                      </a:r>
                      <a:r>
                        <a:rPr lang="ko-KR" altLang="en-US" dirty="0" err="1"/>
                        <a:t>프리팹</a:t>
                      </a:r>
                      <a:r>
                        <a:rPr lang="ko-KR" altLang="en-US" dirty="0"/>
                        <a:t> 제작 및 </a:t>
                      </a:r>
                      <a:r>
                        <a:rPr lang="ko-KR" altLang="en-US" dirty="0" err="1"/>
                        <a:t>제너레이터</a:t>
                      </a:r>
                      <a:r>
                        <a:rPr lang="ko-KR" altLang="en-US" dirty="0"/>
                        <a:t> 스크립트 작성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씬 전환 스크립트 제작</a:t>
                      </a:r>
                      <a:r>
                        <a:rPr lang="en-US" altLang="ko-KR" dirty="0"/>
                        <a:t>, VR</a:t>
                      </a:r>
                      <a:r>
                        <a:rPr lang="ko-KR" altLang="en-US" dirty="0"/>
                        <a:t>컨트롤러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bgm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및 </a:t>
                      </a:r>
                      <a:r>
                        <a:rPr lang="ko-KR" altLang="en-US" dirty="0" err="1"/>
                        <a:t>프리팹</a:t>
                      </a:r>
                      <a:r>
                        <a:rPr lang="ko-KR" altLang="en-US" dirty="0"/>
                        <a:t> 수정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애니메이션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70709252"/>
                  </a:ext>
                </a:extLst>
              </a:tr>
              <a:tr h="6322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김형욱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</a:t>
                      </a:r>
                      <a:r>
                        <a:rPr lang="ko-KR" altLang="en-US" dirty="0" err="1"/>
                        <a:t>프리팹</a:t>
                      </a:r>
                      <a:r>
                        <a:rPr lang="ko-KR" altLang="en-US" dirty="0"/>
                        <a:t> 제작 및 이동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캐릭터 컨트롤러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카메라제어 스크립트 작성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캐릭터 </a:t>
                      </a:r>
                      <a:r>
                        <a:rPr lang="ko-KR" altLang="en-US" dirty="0" err="1"/>
                        <a:t>파티클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콜라이더</a:t>
                      </a:r>
                      <a:r>
                        <a:rPr lang="ko-KR" altLang="en-US" dirty="0"/>
                        <a:t> 제작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en-US" altLang="ko-KR" dirty="0"/>
                        <a:t>VR</a:t>
                      </a:r>
                      <a:r>
                        <a:rPr lang="ko-KR" altLang="en-US" dirty="0"/>
                        <a:t>컨트롤러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 err="1"/>
                        <a:t>에셋</a:t>
                      </a:r>
                      <a:r>
                        <a:rPr lang="ko-KR" altLang="en-US" dirty="0"/>
                        <a:t> 및 이미지 제작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스크립트를 통한 장애물 </a:t>
                      </a:r>
                      <a:r>
                        <a:rPr lang="ko-KR" altLang="en-US" dirty="0" err="1"/>
                        <a:t>콜라이더</a:t>
                      </a:r>
                      <a:r>
                        <a:rPr lang="ko-KR" altLang="en-US" dirty="0"/>
                        <a:t> 제어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732471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793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4" t="45647" r="43694" b="28883"/>
          <a:stretch/>
        </p:blipFill>
        <p:spPr>
          <a:xfrm>
            <a:off x="102976" y="97414"/>
            <a:ext cx="626073" cy="4504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9049" y="224298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세부 설계</a:t>
            </a:r>
            <a:r>
              <a:rPr lang="en-US" altLang="ko-KR" b="1" dirty="0" smtClean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-VR</a:t>
            </a:r>
            <a:r>
              <a:rPr lang="ko-KR" altLang="en-US" b="1" dirty="0" smtClean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컨트롤러</a:t>
            </a:r>
            <a:endParaRPr lang="ko-KR" altLang="en-US" b="1" dirty="0">
              <a:solidFill>
                <a:srgbClr val="BF2F58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1149" y="169995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012" y="720514"/>
            <a:ext cx="6290707" cy="33610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6006" y="4389121"/>
            <a:ext cx="68496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StartScene</a:t>
            </a:r>
            <a:r>
              <a:rPr lang="en-US" altLang="ko-KR" dirty="0" smtClean="0"/>
              <a:t>- </a:t>
            </a:r>
            <a:r>
              <a:rPr lang="ko-KR" altLang="en-US" dirty="0" smtClean="0"/>
              <a:t>오른쪽 컨트롤러만 사용</a:t>
            </a:r>
            <a:r>
              <a:rPr lang="en-US" altLang="ko-KR" dirty="0" smtClean="0"/>
              <a:t>(</a:t>
            </a:r>
            <a:r>
              <a:rPr lang="ko-KR" altLang="en-US" dirty="0" smtClean="0"/>
              <a:t>트리거</a:t>
            </a:r>
            <a:r>
              <a:rPr lang="en-US" altLang="ko-KR" dirty="0" smtClean="0"/>
              <a:t>- </a:t>
            </a:r>
            <a:r>
              <a:rPr lang="ko-KR" altLang="en-US" dirty="0" smtClean="0"/>
              <a:t>게임시작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GameScene</a:t>
            </a:r>
            <a:r>
              <a:rPr lang="en-US" altLang="ko-KR" dirty="0" smtClean="0"/>
              <a:t>- </a:t>
            </a:r>
            <a:r>
              <a:rPr lang="ko-KR" altLang="en-US" dirty="0" smtClean="0"/>
              <a:t>양쪽 다 사용</a:t>
            </a:r>
            <a:r>
              <a:rPr lang="en-US" altLang="ko-KR" dirty="0" smtClean="0"/>
              <a:t>(</a:t>
            </a:r>
            <a:r>
              <a:rPr lang="ko-KR" altLang="en-US" dirty="0" smtClean="0"/>
              <a:t>왼쪽</a:t>
            </a:r>
            <a:r>
              <a:rPr lang="en-US" altLang="ko-KR" dirty="0" smtClean="0"/>
              <a:t>/</a:t>
            </a:r>
            <a:r>
              <a:rPr lang="ko-KR" altLang="en-US" dirty="0" smtClean="0"/>
              <a:t>오른쪽트리거 </a:t>
            </a:r>
            <a:r>
              <a:rPr lang="en-US" altLang="ko-KR" dirty="0" smtClean="0"/>
              <a:t>-</a:t>
            </a:r>
            <a:r>
              <a:rPr lang="ko-KR" altLang="en-US" dirty="0" smtClean="0"/>
              <a:t>왼쪽</a:t>
            </a:r>
            <a:r>
              <a:rPr lang="en-US" altLang="ko-KR" dirty="0" smtClean="0"/>
              <a:t>/</a:t>
            </a:r>
            <a:r>
              <a:rPr lang="ko-KR" altLang="en-US" dirty="0" smtClean="0"/>
              <a:t>오른쪽 이동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	</a:t>
            </a:r>
            <a:r>
              <a:rPr lang="en-US" altLang="ko-KR" dirty="0" smtClean="0"/>
              <a:t>	            (</a:t>
            </a:r>
            <a:r>
              <a:rPr lang="ko-KR" altLang="en-US" dirty="0" smtClean="0"/>
              <a:t>오른쪽 터치패드 클릭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점프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EndScene</a:t>
            </a:r>
            <a:r>
              <a:rPr lang="en-US" altLang="ko-KR" dirty="0" smtClean="0"/>
              <a:t>- </a:t>
            </a:r>
            <a:r>
              <a:rPr lang="ko-KR" altLang="en-US" dirty="0" smtClean="0"/>
              <a:t>양쪽 다 사용</a:t>
            </a:r>
            <a:r>
              <a:rPr lang="en-US" altLang="ko-KR" dirty="0" smtClean="0"/>
              <a:t>(</a:t>
            </a:r>
            <a:r>
              <a:rPr lang="ko-KR" altLang="en-US" dirty="0" smtClean="0"/>
              <a:t>왼쪽 트리거</a:t>
            </a:r>
            <a:r>
              <a:rPr lang="en-US" altLang="ko-KR" dirty="0" smtClean="0"/>
              <a:t>- </a:t>
            </a:r>
            <a:r>
              <a:rPr lang="en-US" altLang="ko-KR" dirty="0" err="1" smtClean="0"/>
              <a:t>StartScene</a:t>
            </a:r>
            <a:r>
              <a:rPr lang="ko-KR" altLang="en-US" dirty="0" smtClean="0"/>
              <a:t>으로 이동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	</a:t>
            </a:r>
            <a:r>
              <a:rPr lang="en-US" altLang="ko-KR" dirty="0" smtClean="0"/>
              <a:t>	         (</a:t>
            </a:r>
            <a:r>
              <a:rPr lang="ko-KR" altLang="en-US" dirty="0" smtClean="0"/>
              <a:t>오른쪽 트리거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GameScene</a:t>
            </a:r>
            <a:r>
              <a:rPr lang="ko-KR" altLang="en-US" dirty="0" smtClean="0"/>
              <a:t>으로 이동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392004" y="1978428"/>
            <a:ext cx="445109" cy="1995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325500" y="3192087"/>
            <a:ext cx="445109" cy="1995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1538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4" t="45647" r="43694" b="28883"/>
          <a:stretch/>
        </p:blipFill>
        <p:spPr>
          <a:xfrm>
            <a:off x="102976" y="97414"/>
            <a:ext cx="626073" cy="4504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9049" y="224298"/>
            <a:ext cx="247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세부 설계</a:t>
            </a:r>
            <a:r>
              <a:rPr lang="en-US" altLang="ko-KR" b="1" dirty="0" smtClean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r>
              <a:rPr lang="ko-KR" altLang="en-US" b="1" dirty="0" smtClean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레벨 및 속도</a:t>
            </a:r>
            <a:endParaRPr lang="ko-KR" altLang="en-US" b="1" dirty="0">
              <a:solidFill>
                <a:srgbClr val="BF2F58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8198" y="2564927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99807"/>
              </p:ext>
            </p:extLst>
          </p:nvPr>
        </p:nvGraphicFramePr>
        <p:xfrm>
          <a:off x="363732" y="2116039"/>
          <a:ext cx="799406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3137">
                  <a:extLst>
                    <a:ext uri="{9D8B030D-6E8A-4147-A177-3AD203B41FA5}">
                      <a16:colId xmlns:a16="http://schemas.microsoft.com/office/drawing/2014/main" xmlns="" val="3600633731"/>
                    </a:ext>
                  </a:extLst>
                </a:gridCol>
                <a:gridCol w="650093">
                  <a:extLst>
                    <a:ext uri="{9D8B030D-6E8A-4147-A177-3AD203B41FA5}">
                      <a16:colId xmlns:a16="http://schemas.microsoft.com/office/drawing/2014/main" xmlns="" val="1612605416"/>
                    </a:ext>
                  </a:extLst>
                </a:gridCol>
                <a:gridCol w="650093">
                  <a:extLst>
                    <a:ext uri="{9D8B030D-6E8A-4147-A177-3AD203B41FA5}">
                      <a16:colId xmlns:a16="http://schemas.microsoft.com/office/drawing/2014/main" xmlns="" val="1345543829"/>
                    </a:ext>
                  </a:extLst>
                </a:gridCol>
                <a:gridCol w="650093">
                  <a:extLst>
                    <a:ext uri="{9D8B030D-6E8A-4147-A177-3AD203B41FA5}">
                      <a16:colId xmlns:a16="http://schemas.microsoft.com/office/drawing/2014/main" xmlns="" val="4264247201"/>
                    </a:ext>
                  </a:extLst>
                </a:gridCol>
                <a:gridCol w="650093">
                  <a:extLst>
                    <a:ext uri="{9D8B030D-6E8A-4147-A177-3AD203B41FA5}">
                      <a16:colId xmlns:a16="http://schemas.microsoft.com/office/drawing/2014/main" xmlns="" val="2145460145"/>
                    </a:ext>
                  </a:extLst>
                </a:gridCol>
                <a:gridCol w="650093">
                  <a:extLst>
                    <a:ext uri="{9D8B030D-6E8A-4147-A177-3AD203B41FA5}">
                      <a16:colId xmlns:a16="http://schemas.microsoft.com/office/drawing/2014/main" xmlns="" val="15669376"/>
                    </a:ext>
                  </a:extLst>
                </a:gridCol>
                <a:gridCol w="650093">
                  <a:extLst>
                    <a:ext uri="{9D8B030D-6E8A-4147-A177-3AD203B41FA5}">
                      <a16:colId xmlns:a16="http://schemas.microsoft.com/office/drawing/2014/main" xmlns="" val="2493557026"/>
                    </a:ext>
                  </a:extLst>
                </a:gridCol>
                <a:gridCol w="650093">
                  <a:extLst>
                    <a:ext uri="{9D8B030D-6E8A-4147-A177-3AD203B41FA5}">
                      <a16:colId xmlns:a16="http://schemas.microsoft.com/office/drawing/2014/main" xmlns="" val="1031507047"/>
                    </a:ext>
                  </a:extLst>
                </a:gridCol>
                <a:gridCol w="1950279">
                  <a:extLst>
                    <a:ext uri="{9D8B030D-6E8A-4147-A177-3AD203B41FA5}">
                      <a16:colId xmlns:a16="http://schemas.microsoft.com/office/drawing/2014/main" xmlns="" val="1454534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레벨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1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2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3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4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5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6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7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60528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필요 스코어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10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20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40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80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160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320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640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u="none" dirty="0" smtClean="0"/>
                        <a:t>…</a:t>
                      </a:r>
                      <a:endParaRPr lang="ko-KR" altLang="en-US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18828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속도</a:t>
                      </a:r>
                      <a:endParaRPr lang="ko-KR" altLang="en-US" dirty="0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u="none" dirty="0" smtClean="0"/>
                        <a:t>기본 속도 </a:t>
                      </a:r>
                      <a:r>
                        <a:rPr lang="en-US" altLang="ko-KR" u="none" dirty="0" smtClean="0"/>
                        <a:t>5.0f +</a:t>
                      </a:r>
                      <a:r>
                        <a:rPr lang="en-US" altLang="ko-KR" u="none" baseline="0" dirty="0" smtClean="0"/>
                        <a:t> </a:t>
                      </a:r>
                      <a:r>
                        <a:rPr lang="ko-KR" altLang="en-US" u="none" baseline="0" dirty="0" smtClean="0"/>
                        <a:t>레벨</a:t>
                      </a:r>
                      <a:r>
                        <a:rPr lang="en-US" altLang="ko-KR" u="none" baseline="0" dirty="0" smtClean="0"/>
                        <a:t>/2</a:t>
                      </a:r>
                      <a:endParaRPr lang="ko-KR" altLang="en-US" u="non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u="non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u="non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u="non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u="non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u="non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u="non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33088017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6854" y="3677447"/>
            <a:ext cx="575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장애물에 부딪히면 레벨 </a:t>
            </a:r>
            <a:r>
              <a:rPr lang="en-US" altLang="ko-KR" dirty="0" smtClean="0"/>
              <a:t>1, </a:t>
            </a:r>
            <a:r>
              <a:rPr lang="ko-KR" altLang="en-US" dirty="0" smtClean="0"/>
              <a:t>필요 스코어 </a:t>
            </a:r>
            <a:r>
              <a:rPr lang="en-US" altLang="ko-KR" dirty="0" smtClean="0"/>
              <a:t>0</a:t>
            </a:r>
            <a:r>
              <a:rPr lang="ko-KR" altLang="en-US" dirty="0" smtClean="0"/>
              <a:t>으로 초기화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87569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4" t="45647" r="43694" b="28883"/>
          <a:stretch/>
        </p:blipFill>
        <p:spPr>
          <a:xfrm>
            <a:off x="102976" y="97414"/>
            <a:ext cx="626073" cy="4504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9049" y="224298"/>
            <a:ext cx="2958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세부 설계 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씬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r>
              <a:rPr lang="en-US" altLang="ko-KR" b="1" dirty="0" err="1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StartScene</a:t>
            </a:r>
            <a:endParaRPr lang="ko-KR" altLang="en-US" b="1" dirty="0">
              <a:solidFill>
                <a:srgbClr val="BF2F58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1149" y="169995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D96A262D-FFC3-4DEE-8FF0-445FED396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41" y="673467"/>
            <a:ext cx="8026510" cy="36888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27116B2-06A1-4E91-87D7-E8E55DA34271}"/>
              </a:ext>
            </a:extLst>
          </p:cNvPr>
          <p:cNvSpPr txBox="1"/>
          <p:nvPr/>
        </p:nvSpPr>
        <p:spPr>
          <a:xfrm>
            <a:off x="-1" y="4345096"/>
            <a:ext cx="84896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게임 실행 시 가장 처음 보이는 씬</a:t>
            </a:r>
            <a:endParaRPr lang="en-US" altLang="ko-KR" sz="1600" b="1" dirty="0"/>
          </a:p>
          <a:p>
            <a:endParaRPr lang="en-US" altLang="ko-KR" sz="1600" dirty="0"/>
          </a:p>
          <a:p>
            <a:r>
              <a:rPr lang="ko-KR" altLang="en-US" sz="1600" b="1" dirty="0"/>
              <a:t>구성요소</a:t>
            </a:r>
            <a:r>
              <a:rPr lang="en-US" altLang="ko-KR" sz="1600" dirty="0"/>
              <a:t>: </a:t>
            </a:r>
            <a:r>
              <a:rPr lang="ko-KR" altLang="en-US" sz="1600" dirty="0"/>
              <a:t>로고</a:t>
            </a:r>
            <a:r>
              <a:rPr lang="en-US" altLang="ko-KR" sz="1600" dirty="0"/>
              <a:t>(UI -</a:t>
            </a:r>
            <a:r>
              <a:rPr lang="ko-KR" altLang="en-US" sz="1600" dirty="0"/>
              <a:t>이미지</a:t>
            </a:r>
            <a:r>
              <a:rPr lang="en-US" altLang="ko-KR" sz="1600" dirty="0"/>
              <a:t>), </a:t>
            </a:r>
            <a:r>
              <a:rPr lang="ko-KR" altLang="en-US" sz="1600" dirty="0"/>
              <a:t>시작버튼</a:t>
            </a:r>
            <a:r>
              <a:rPr lang="en-US" altLang="ko-KR" sz="1600" dirty="0"/>
              <a:t>(UI-Button),</a:t>
            </a:r>
            <a:r>
              <a:rPr lang="ko-KR" altLang="en-US" sz="1600" dirty="0"/>
              <a:t> 나무</a:t>
            </a:r>
            <a:r>
              <a:rPr lang="en-US" altLang="ko-KR" sz="1600" dirty="0"/>
              <a:t>,</a:t>
            </a:r>
            <a:r>
              <a:rPr lang="ko-KR" altLang="en-US" sz="1600" dirty="0"/>
              <a:t>땅</a:t>
            </a:r>
            <a:r>
              <a:rPr lang="en-US" altLang="ko-KR" sz="1600" dirty="0"/>
              <a:t>,</a:t>
            </a:r>
            <a:r>
              <a:rPr lang="ko-KR" altLang="en-US" sz="1600" dirty="0"/>
              <a:t>바다</a:t>
            </a:r>
            <a:r>
              <a:rPr lang="en-US" altLang="ko-KR" sz="1600" dirty="0"/>
              <a:t>(</a:t>
            </a:r>
            <a:r>
              <a:rPr lang="ko-KR" altLang="en-US" sz="1600" dirty="0"/>
              <a:t>오브젝트</a:t>
            </a:r>
            <a:r>
              <a:rPr lang="en-US" altLang="ko-KR" sz="1600" dirty="0"/>
              <a:t>), VR(</a:t>
            </a:r>
            <a:r>
              <a:rPr lang="ko-KR" altLang="en-US" sz="1600" dirty="0"/>
              <a:t>카메라</a:t>
            </a:r>
            <a:r>
              <a:rPr lang="en-US" altLang="ko-KR" sz="1600" dirty="0"/>
              <a:t>,</a:t>
            </a:r>
            <a:r>
              <a:rPr lang="ko-KR" altLang="en-US" sz="1600" dirty="0"/>
              <a:t>컨트롤러</a:t>
            </a:r>
            <a:r>
              <a:rPr lang="en-US" altLang="ko-KR" sz="1600" dirty="0"/>
              <a:t>)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실행동작</a:t>
            </a:r>
            <a:r>
              <a:rPr lang="en-US" altLang="ko-KR" sz="1600" dirty="0"/>
              <a:t>: VR</a:t>
            </a:r>
            <a:r>
              <a:rPr lang="ko-KR" altLang="en-US" sz="1600" dirty="0"/>
              <a:t>컨트롤러</a:t>
            </a:r>
            <a:r>
              <a:rPr lang="en-US" altLang="ko-KR" sz="1600" dirty="0"/>
              <a:t>(RIGHT)</a:t>
            </a:r>
            <a:r>
              <a:rPr lang="ko-KR" altLang="en-US" sz="1600" dirty="0"/>
              <a:t>의 </a:t>
            </a:r>
            <a:r>
              <a:rPr lang="ko-KR" altLang="en-US" sz="1600" dirty="0" smtClean="0"/>
              <a:t>트리거 버튼 </a:t>
            </a:r>
            <a:r>
              <a:rPr lang="ko-KR" altLang="en-US" sz="1600" dirty="0"/>
              <a:t>클릭 시 </a:t>
            </a:r>
            <a:r>
              <a:rPr lang="ko-KR" altLang="en-US" sz="1600" dirty="0" err="1"/>
              <a:t>게임씬으로</a:t>
            </a:r>
            <a:r>
              <a:rPr lang="ko-KR" altLang="en-US" sz="1600" dirty="0"/>
              <a:t> 이동</a:t>
            </a:r>
            <a:r>
              <a:rPr lang="en-US" altLang="ko-KR" sz="1600" dirty="0"/>
              <a:t>,</a:t>
            </a:r>
          </a:p>
          <a:p>
            <a:r>
              <a:rPr lang="en-US" altLang="ko-KR" sz="1600" dirty="0"/>
              <a:t>	</a:t>
            </a:r>
            <a:r>
              <a:rPr lang="ko-KR" altLang="en-US" sz="1600" dirty="0" smtClean="0"/>
              <a:t>씬 </a:t>
            </a:r>
            <a:r>
              <a:rPr lang="ko-KR" altLang="en-US" sz="1600" dirty="0"/>
              <a:t>시작 시 </a:t>
            </a:r>
            <a:r>
              <a:rPr lang="en-US" altLang="ko-KR" sz="1600" dirty="0"/>
              <a:t>BGM</a:t>
            </a:r>
            <a:r>
              <a:rPr lang="ko-KR" altLang="en-US" sz="1600" dirty="0"/>
              <a:t>자동 재생</a:t>
            </a:r>
            <a:r>
              <a:rPr lang="en-US" altLang="ko-KR" sz="1600" dirty="0"/>
              <a:t>-</a:t>
            </a:r>
            <a:r>
              <a:rPr lang="ko-KR" altLang="en-US" sz="1600" dirty="0"/>
              <a:t>무한반복</a:t>
            </a:r>
            <a:endParaRPr lang="en-US" altLang="ko-KR" sz="1600" dirty="0"/>
          </a:p>
          <a:p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794078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4" t="45647" r="43694" b="28883"/>
          <a:stretch/>
        </p:blipFill>
        <p:spPr>
          <a:xfrm>
            <a:off x="102976" y="97414"/>
            <a:ext cx="626073" cy="4504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9049" y="224298"/>
            <a:ext cx="3448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세부 설계 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씬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r>
              <a:rPr lang="en-US" altLang="ko-KR" b="1" dirty="0" err="1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GameScene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(1)</a:t>
            </a:r>
            <a:endParaRPr lang="ko-KR" altLang="en-US" b="1" dirty="0">
              <a:solidFill>
                <a:srgbClr val="BF2F58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1149" y="169995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51288FEF-5E9E-4A6C-9856-57EC5094B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903" y="1409058"/>
            <a:ext cx="7206189" cy="344589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E50F511-ABAB-44FC-AF88-D9E841916A05}"/>
              </a:ext>
            </a:extLst>
          </p:cNvPr>
          <p:cNvSpPr/>
          <p:nvPr/>
        </p:nvSpPr>
        <p:spPr>
          <a:xfrm>
            <a:off x="6746843" y="2311510"/>
            <a:ext cx="669025" cy="8078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xmlns="" id="{2C3CA4F5-3375-4AE7-8B0D-495F91DC097C}"/>
              </a:ext>
            </a:extLst>
          </p:cNvPr>
          <p:cNvCxnSpPr/>
          <p:nvPr/>
        </p:nvCxnSpPr>
        <p:spPr>
          <a:xfrm>
            <a:off x="6967535" y="3119349"/>
            <a:ext cx="624557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61ED5FD-85E7-4BBC-9958-162CAA93565A}"/>
              </a:ext>
            </a:extLst>
          </p:cNvPr>
          <p:cNvSpPr txBox="1"/>
          <p:nvPr/>
        </p:nvSpPr>
        <p:spPr>
          <a:xfrm>
            <a:off x="6182768" y="3156977"/>
            <a:ext cx="29193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해골 아이템을 획득 시 표시되는 </a:t>
            </a:r>
            <a:r>
              <a:rPr lang="en-US" altLang="ko-KR" sz="1400" b="1" dirty="0"/>
              <a:t>UI</a:t>
            </a:r>
          </a:p>
          <a:p>
            <a:r>
              <a:rPr lang="en-US" altLang="ko-KR" dirty="0" err="1"/>
              <a:t>this.Skull.SetActive</a:t>
            </a:r>
            <a:r>
              <a:rPr lang="en-US" altLang="ko-KR" dirty="0"/>
              <a:t>(false);</a:t>
            </a:r>
          </a:p>
          <a:p>
            <a:r>
              <a:rPr lang="en-US" altLang="ko-KR" dirty="0" err="1"/>
              <a:t>this.Skull.SetActive</a:t>
            </a:r>
            <a:r>
              <a:rPr lang="en-US" altLang="ko-KR" dirty="0"/>
              <a:t>(true);</a:t>
            </a:r>
            <a:endParaRPr lang="ko-KR" altLang="en-US" sz="1200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4FCB544B-ED92-4737-8F82-DF8C5E45F47C}"/>
              </a:ext>
            </a:extLst>
          </p:cNvPr>
          <p:cNvSpPr/>
          <p:nvPr/>
        </p:nvSpPr>
        <p:spPr>
          <a:xfrm>
            <a:off x="3128265" y="1762668"/>
            <a:ext cx="1804462" cy="369332"/>
          </a:xfrm>
          <a:prstGeom prst="rect">
            <a:avLst/>
          </a:prstGeom>
          <a:noFill/>
          <a:ln w="28575">
            <a:solidFill>
              <a:srgbClr val="AE40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xmlns="" id="{43BA0F1B-79C9-4E51-B585-E0DB0C56D0CE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4932727" y="1112410"/>
            <a:ext cx="817166" cy="834924"/>
          </a:xfrm>
          <a:prstGeom prst="bentConnector2">
            <a:avLst/>
          </a:prstGeom>
          <a:ln w="28575">
            <a:solidFill>
              <a:srgbClr val="AE407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563C042-89FD-4EA7-974E-2E00E4B4E55C}"/>
              </a:ext>
            </a:extLst>
          </p:cNvPr>
          <p:cNvSpPr txBox="1"/>
          <p:nvPr/>
        </p:nvSpPr>
        <p:spPr>
          <a:xfrm>
            <a:off x="5573380" y="264188"/>
            <a:ext cx="27883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/>
              <a:t>레벨업</a:t>
            </a:r>
            <a:r>
              <a:rPr lang="ko-KR" altLang="en-US" sz="1400" b="1" dirty="0"/>
              <a:t> 시 표시되는 </a:t>
            </a:r>
            <a:r>
              <a:rPr lang="en-US" altLang="ko-KR" sz="1400" b="1" dirty="0"/>
              <a:t>UI</a:t>
            </a:r>
          </a:p>
          <a:p>
            <a:r>
              <a:rPr lang="en-US" altLang="ko-KR" sz="1400" dirty="0" err="1"/>
              <a:t>this.Levelupimg.SetActive</a:t>
            </a:r>
            <a:r>
              <a:rPr lang="en-US" altLang="ko-KR" sz="1400" dirty="0"/>
              <a:t>(false);</a:t>
            </a:r>
          </a:p>
          <a:p>
            <a:r>
              <a:rPr lang="en-US" altLang="ko-KR" sz="1400" dirty="0" err="1"/>
              <a:t>this.Levelupimg.SetActive</a:t>
            </a:r>
            <a:r>
              <a:rPr lang="en-US" altLang="ko-KR" sz="1400" dirty="0"/>
              <a:t>(true);</a:t>
            </a:r>
            <a:endParaRPr lang="ko-KR" altLang="en-US" sz="1400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7F061BB2-8697-4F35-8213-E1C579860150}"/>
              </a:ext>
            </a:extLst>
          </p:cNvPr>
          <p:cNvSpPr/>
          <p:nvPr/>
        </p:nvSpPr>
        <p:spPr>
          <a:xfrm>
            <a:off x="416580" y="1409057"/>
            <a:ext cx="7175512" cy="26151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xmlns="" id="{090ABC16-BD2A-4345-B19F-9D06CFA33BB2}"/>
              </a:ext>
            </a:extLst>
          </p:cNvPr>
          <p:cNvCxnSpPr>
            <a:cxnSpLocks/>
            <a:stCxn id="15" idx="1"/>
          </p:cNvCxnSpPr>
          <p:nvPr/>
        </p:nvCxnSpPr>
        <p:spPr>
          <a:xfrm rot="10800000" flipV="1">
            <a:off x="300416" y="1539814"/>
            <a:ext cx="116164" cy="3315135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7521CCC7-F0D3-4167-8CD8-DB11AD3F9DAA}"/>
              </a:ext>
            </a:extLst>
          </p:cNvPr>
          <p:cNvSpPr txBox="1"/>
          <p:nvPr/>
        </p:nvSpPr>
        <p:spPr>
          <a:xfrm>
            <a:off x="102976" y="4928696"/>
            <a:ext cx="7117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시간 </a:t>
            </a:r>
            <a:r>
              <a:rPr lang="en-US" altLang="ko-KR" sz="1400" dirty="0"/>
              <a:t>/ </a:t>
            </a:r>
            <a:r>
              <a:rPr lang="ko-KR" altLang="en-US" sz="1400" dirty="0"/>
              <a:t>라이프 </a:t>
            </a:r>
            <a:r>
              <a:rPr lang="en-US" altLang="ko-KR" sz="1400" dirty="0"/>
              <a:t>/ </a:t>
            </a:r>
            <a:r>
              <a:rPr lang="ko-KR" altLang="en-US" sz="1400" dirty="0"/>
              <a:t>점수를 표시해주는 </a:t>
            </a:r>
            <a:r>
              <a:rPr lang="en-US" altLang="ko-KR" sz="1400" dirty="0"/>
              <a:t>UI</a:t>
            </a:r>
          </a:p>
          <a:p>
            <a:r>
              <a:rPr lang="ko-KR" altLang="en-US" sz="1400" dirty="0"/>
              <a:t>라이프의 하트는 </a:t>
            </a:r>
            <a:r>
              <a:rPr lang="en-US" altLang="ko-KR" sz="1400" dirty="0"/>
              <a:t>UI-Image</a:t>
            </a:r>
            <a:r>
              <a:rPr lang="ko-KR" altLang="en-US" sz="1400" dirty="0"/>
              <a:t>로 생성</a:t>
            </a:r>
            <a:r>
              <a:rPr lang="en-US" altLang="ko-KR" sz="1400" dirty="0"/>
              <a:t>(</a:t>
            </a:r>
            <a:r>
              <a:rPr lang="ko-KR" altLang="en-US" sz="1400" dirty="0"/>
              <a:t>최대 개수 </a:t>
            </a:r>
            <a:r>
              <a:rPr lang="en-US" altLang="ko-KR" sz="1400" dirty="0"/>
              <a:t>3</a:t>
            </a:r>
            <a:r>
              <a:rPr lang="ko-KR" altLang="en-US" sz="1400" dirty="0"/>
              <a:t>개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0238171B-9677-46E6-A15D-56F50781B6AB}"/>
              </a:ext>
            </a:extLst>
          </p:cNvPr>
          <p:cNvSpPr/>
          <p:nvPr/>
        </p:nvSpPr>
        <p:spPr>
          <a:xfrm>
            <a:off x="3389153" y="2996090"/>
            <a:ext cx="1182848" cy="127685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xmlns="" id="{35A655AC-85F4-4F05-B1FF-92BC2F6F3E2A}"/>
              </a:ext>
            </a:extLst>
          </p:cNvPr>
          <p:cNvCxnSpPr>
            <a:cxnSpLocks/>
          </p:cNvCxnSpPr>
          <p:nvPr/>
        </p:nvCxnSpPr>
        <p:spPr>
          <a:xfrm>
            <a:off x="4026224" y="4272945"/>
            <a:ext cx="2479197" cy="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A7A84C7A-05BD-4152-8FE1-23DCC20A4E97}"/>
              </a:ext>
            </a:extLst>
          </p:cNvPr>
          <p:cNvSpPr txBox="1"/>
          <p:nvPr/>
        </p:nvSpPr>
        <p:spPr>
          <a:xfrm>
            <a:off x="5431735" y="4361152"/>
            <a:ext cx="4605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카메라는 캐릭터를 따라다님</a:t>
            </a:r>
            <a:endParaRPr lang="en-US" altLang="ko-KR" sz="1400" dirty="0"/>
          </a:p>
          <a:p>
            <a:r>
              <a:rPr lang="ko-KR" altLang="en-US" sz="1400" dirty="0"/>
              <a:t>캐릭터는 좌</a:t>
            </a:r>
            <a:r>
              <a:rPr lang="en-US" altLang="ko-KR" sz="1400" dirty="0"/>
              <a:t>,</a:t>
            </a:r>
            <a:r>
              <a:rPr lang="ko-KR" altLang="en-US" sz="1400" dirty="0"/>
              <a:t>우</a:t>
            </a:r>
            <a:r>
              <a:rPr lang="en-US" altLang="ko-KR" sz="1400" dirty="0"/>
              <a:t>,</a:t>
            </a:r>
            <a:r>
              <a:rPr lang="ko-KR" altLang="en-US" sz="1400" dirty="0"/>
              <a:t>점프 이동 가능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707D69FD-5087-4B6D-9AF3-CC6FC18F4BF1}"/>
              </a:ext>
            </a:extLst>
          </p:cNvPr>
          <p:cNvSpPr txBox="1"/>
          <p:nvPr/>
        </p:nvSpPr>
        <p:spPr>
          <a:xfrm>
            <a:off x="300415" y="5878449"/>
            <a:ext cx="4043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씬 시작 시 </a:t>
            </a:r>
            <a:r>
              <a:rPr lang="en-US" altLang="ko-KR" dirty="0"/>
              <a:t>BGM</a:t>
            </a:r>
            <a:r>
              <a:rPr lang="ko-KR" altLang="en-US" dirty="0"/>
              <a:t>자동 재생</a:t>
            </a:r>
            <a:r>
              <a:rPr lang="en-US" altLang="ko-KR" dirty="0"/>
              <a:t>-</a:t>
            </a:r>
            <a:r>
              <a:rPr lang="ko-KR" altLang="en-US" dirty="0"/>
              <a:t>무한반복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4FCB544B-ED92-4737-8F82-DF8C5E45F47C}"/>
              </a:ext>
            </a:extLst>
          </p:cNvPr>
          <p:cNvSpPr/>
          <p:nvPr/>
        </p:nvSpPr>
        <p:spPr>
          <a:xfrm>
            <a:off x="5573380" y="265862"/>
            <a:ext cx="2516178" cy="772802"/>
          </a:xfrm>
          <a:prstGeom prst="rect">
            <a:avLst/>
          </a:prstGeom>
          <a:noFill/>
          <a:ln w="28575">
            <a:solidFill>
              <a:srgbClr val="AE40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7F061BB2-8697-4F35-8213-E1C579860150}"/>
              </a:ext>
            </a:extLst>
          </p:cNvPr>
          <p:cNvSpPr/>
          <p:nvPr/>
        </p:nvSpPr>
        <p:spPr>
          <a:xfrm>
            <a:off x="102976" y="4943767"/>
            <a:ext cx="3834710" cy="50119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0238171B-9677-46E6-A15D-56F50781B6AB}"/>
              </a:ext>
            </a:extLst>
          </p:cNvPr>
          <p:cNvSpPr/>
          <p:nvPr/>
        </p:nvSpPr>
        <p:spPr>
          <a:xfrm>
            <a:off x="5431735" y="4371243"/>
            <a:ext cx="2526016" cy="51312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AE50F511-ABAB-44FC-AF88-D9E841916A05}"/>
              </a:ext>
            </a:extLst>
          </p:cNvPr>
          <p:cNvSpPr/>
          <p:nvPr/>
        </p:nvSpPr>
        <p:spPr>
          <a:xfrm>
            <a:off x="6182769" y="3156975"/>
            <a:ext cx="2804712" cy="8078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9887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4" t="45647" r="43694" b="28883"/>
          <a:stretch/>
        </p:blipFill>
        <p:spPr>
          <a:xfrm>
            <a:off x="102976" y="97414"/>
            <a:ext cx="626073" cy="4504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9049" y="224298"/>
            <a:ext cx="3448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세부 설계 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en-US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씬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r>
              <a:rPr lang="en-US" altLang="ko-KR" b="1" dirty="0" err="1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GameScene</a:t>
            </a:r>
            <a:r>
              <a:rPr lang="en-US" altLang="ko-KR" b="1" dirty="0">
                <a:solidFill>
                  <a:srgbClr val="BF2F5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(2)</a:t>
            </a:r>
            <a:endParaRPr lang="ko-KR" altLang="en-US" b="1" dirty="0">
              <a:solidFill>
                <a:srgbClr val="BF2F58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B10FE73B-6C8D-44F2-BF85-95F804321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7" y="567801"/>
            <a:ext cx="6501664" cy="326403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75C75D72-610C-4C73-8829-946DBAB045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23" y="4112536"/>
            <a:ext cx="762106" cy="82879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xmlns="" id="{8580A44E-4983-4C44-826A-23FCB6B69C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12" y="4951704"/>
            <a:ext cx="762107" cy="82879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xmlns="" id="{BCEE072A-F445-49D3-BFB3-9403A4A56E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9210" y="4112536"/>
            <a:ext cx="762106" cy="83916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xmlns="" id="{23B12228-234E-4107-8CD2-B8E7B0FA5A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11" y="5780495"/>
            <a:ext cx="762108" cy="82879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xmlns="" id="{AFFB3528-C2C4-4B64-97FC-12BA837375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49210" y="4998453"/>
            <a:ext cx="762106" cy="83916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86EF8961-1DD4-443D-B49C-E0D5641B33C0}"/>
              </a:ext>
            </a:extLst>
          </p:cNvPr>
          <p:cNvSpPr txBox="1"/>
          <p:nvPr/>
        </p:nvSpPr>
        <p:spPr>
          <a:xfrm>
            <a:off x="820829" y="4340749"/>
            <a:ext cx="2946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자석</a:t>
            </a:r>
            <a:r>
              <a:rPr lang="en-US" altLang="ko-KR" sz="1400" dirty="0"/>
              <a:t>: </a:t>
            </a:r>
            <a:r>
              <a:rPr lang="ko-KR" altLang="en-US" sz="1400" dirty="0"/>
              <a:t>획득 시 근처 코인을 끌어들임</a:t>
            </a:r>
            <a:endParaRPr lang="en-US" altLang="ko-KR" sz="1400" dirty="0"/>
          </a:p>
          <a:p>
            <a:r>
              <a:rPr lang="en-US" altLang="ko-KR" sz="1400" dirty="0"/>
              <a:t>            (5</a:t>
            </a:r>
            <a:r>
              <a:rPr lang="ko-KR" altLang="en-US" sz="1400" dirty="0"/>
              <a:t>초</a:t>
            </a:r>
            <a:r>
              <a:rPr lang="en-US" altLang="ko-KR" sz="1400" dirty="0"/>
              <a:t>) -33</a:t>
            </a:r>
            <a:r>
              <a:rPr lang="ko-KR" altLang="en-US" sz="1400" dirty="0"/>
              <a:t>초마다 생성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A558B307-3EC7-499A-A502-EF279BE4D3BE}"/>
              </a:ext>
            </a:extLst>
          </p:cNvPr>
          <p:cNvSpPr txBox="1"/>
          <p:nvPr/>
        </p:nvSpPr>
        <p:spPr>
          <a:xfrm>
            <a:off x="829219" y="5144669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코인</a:t>
            </a:r>
            <a:r>
              <a:rPr lang="en-US" altLang="ko-KR" sz="1400" dirty="0"/>
              <a:t>: </a:t>
            </a:r>
            <a:r>
              <a:rPr lang="ko-KR" altLang="en-US" sz="1400" dirty="0"/>
              <a:t>획득 시 </a:t>
            </a:r>
            <a:r>
              <a:rPr lang="en-US" altLang="ko-KR" sz="1400" dirty="0"/>
              <a:t>+1</a:t>
            </a:r>
            <a:r>
              <a:rPr lang="ko-KR" altLang="en-US" sz="1400" dirty="0"/>
              <a:t>점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2775D074-1557-4A66-9570-12F2FA55B2ED}"/>
              </a:ext>
            </a:extLst>
          </p:cNvPr>
          <p:cNvSpPr txBox="1"/>
          <p:nvPr/>
        </p:nvSpPr>
        <p:spPr>
          <a:xfrm>
            <a:off x="829219" y="5929784"/>
            <a:ext cx="34050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/>
              <a:t>포션</a:t>
            </a:r>
            <a:r>
              <a:rPr lang="en-US" altLang="ko-KR" sz="1400" dirty="0"/>
              <a:t>: </a:t>
            </a:r>
            <a:r>
              <a:rPr lang="ko-KR" altLang="en-US" sz="1400" dirty="0"/>
              <a:t>획득 시 라이프 </a:t>
            </a:r>
            <a:r>
              <a:rPr lang="en-US" altLang="ko-KR" sz="1400" dirty="0"/>
              <a:t>+1</a:t>
            </a:r>
            <a:r>
              <a:rPr lang="ko-KR" altLang="en-US" sz="1400" dirty="0"/>
              <a:t>점 </a:t>
            </a:r>
            <a:r>
              <a:rPr lang="en-US" altLang="ko-KR" sz="1400" dirty="0" smtClean="0"/>
              <a:t>-</a:t>
            </a:r>
            <a:r>
              <a:rPr lang="en-US" altLang="ko-KR" sz="1400" dirty="0" smtClean="0"/>
              <a:t>60</a:t>
            </a:r>
            <a:r>
              <a:rPr lang="ko-KR" altLang="en-US" sz="1400" dirty="0" smtClean="0"/>
              <a:t>초마다 </a:t>
            </a:r>
            <a:r>
              <a:rPr lang="ko-KR" altLang="en-US" sz="1400" dirty="0"/>
              <a:t>생성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4ACD7036-8C11-4D5A-BD4F-BAB3647C8D0A}"/>
              </a:ext>
            </a:extLst>
          </p:cNvPr>
          <p:cNvSpPr txBox="1"/>
          <p:nvPr/>
        </p:nvSpPr>
        <p:spPr>
          <a:xfrm>
            <a:off x="4395871" y="4360508"/>
            <a:ext cx="31790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별</a:t>
            </a:r>
            <a:r>
              <a:rPr lang="en-US" altLang="ko-KR" sz="1400" dirty="0"/>
              <a:t>: </a:t>
            </a:r>
            <a:r>
              <a:rPr lang="ko-KR" altLang="en-US" sz="1400" dirty="0"/>
              <a:t>획득 시 </a:t>
            </a:r>
            <a:r>
              <a:rPr lang="en-US" altLang="ko-KR" sz="1400" dirty="0"/>
              <a:t>5</a:t>
            </a:r>
            <a:r>
              <a:rPr lang="ko-KR" altLang="en-US" sz="1400" dirty="0"/>
              <a:t>초간 무적 </a:t>
            </a:r>
            <a:r>
              <a:rPr lang="en-US" altLang="ko-KR" sz="1400" dirty="0"/>
              <a:t>-43</a:t>
            </a:r>
            <a:r>
              <a:rPr lang="ko-KR" altLang="en-US" sz="1400" dirty="0"/>
              <a:t>초마다 생성</a:t>
            </a:r>
            <a:endParaRPr lang="en-US" altLang="ko-KR" sz="1400" dirty="0"/>
          </a:p>
          <a:p>
            <a:r>
              <a:rPr lang="en-US" altLang="ko-KR" sz="1400" dirty="0"/>
              <a:t>       </a:t>
            </a:r>
            <a:r>
              <a:rPr lang="ko-KR" altLang="en-US" sz="1400"/>
              <a:t>획득 시 파티클 재생</a:t>
            </a:r>
            <a:endParaRPr lang="ko-KR" altLang="en-US" sz="14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EF40C1EC-BAF6-4466-9051-1FE3C0C73E15}"/>
              </a:ext>
            </a:extLst>
          </p:cNvPr>
          <p:cNvSpPr txBox="1"/>
          <p:nvPr/>
        </p:nvSpPr>
        <p:spPr>
          <a:xfrm>
            <a:off x="4395871" y="5239659"/>
            <a:ext cx="25683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해골</a:t>
            </a:r>
            <a:r>
              <a:rPr lang="en-US" altLang="ko-KR" sz="1400" dirty="0"/>
              <a:t>: </a:t>
            </a:r>
            <a:r>
              <a:rPr lang="ko-KR" altLang="en-US" sz="1400" dirty="0"/>
              <a:t>획득 시 방향키 전환</a:t>
            </a:r>
            <a:r>
              <a:rPr lang="en-US" altLang="ko-KR" sz="1400" dirty="0"/>
              <a:t>(3</a:t>
            </a:r>
            <a:r>
              <a:rPr lang="ko-KR" altLang="en-US" sz="1400" dirty="0"/>
              <a:t>초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        -13</a:t>
            </a:r>
            <a:r>
              <a:rPr lang="ko-KR" altLang="en-US" sz="1400" dirty="0"/>
              <a:t>초마다 생성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81F3AE78-EA86-43A3-BFA1-4B59D6297793}"/>
              </a:ext>
            </a:extLst>
          </p:cNvPr>
          <p:cNvSpPr/>
          <p:nvPr/>
        </p:nvSpPr>
        <p:spPr>
          <a:xfrm>
            <a:off x="626072" y="1233183"/>
            <a:ext cx="5578679" cy="243471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xmlns="" id="{73C961E0-AD3B-4ADC-8AA3-1D94B54DAEFB}"/>
              </a:ext>
            </a:extLst>
          </p:cNvPr>
          <p:cNvCxnSpPr/>
          <p:nvPr/>
        </p:nvCxnSpPr>
        <p:spPr>
          <a:xfrm>
            <a:off x="5667855" y="1233182"/>
            <a:ext cx="100802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7B23795-7FBF-45F0-B5B8-7AEE0595854D}"/>
              </a:ext>
            </a:extLst>
          </p:cNvPr>
          <p:cNvSpPr txBox="1"/>
          <p:nvPr/>
        </p:nvSpPr>
        <p:spPr>
          <a:xfrm>
            <a:off x="6547216" y="1367107"/>
            <a:ext cx="2534998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캐릭터의 위치 값을 기준으로 땅 생성</a:t>
            </a:r>
            <a:endParaRPr lang="en-US" altLang="ko-KR" sz="1100" b="1" dirty="0"/>
          </a:p>
          <a:p>
            <a:endParaRPr lang="en-US" altLang="ko-KR" sz="1100" b="1" dirty="0"/>
          </a:p>
          <a:p>
            <a:r>
              <a:rPr lang="ko-KR" altLang="en-US" sz="1100" b="1" dirty="0"/>
              <a:t>땅 종류는  </a:t>
            </a:r>
            <a:r>
              <a:rPr lang="ko-KR" altLang="en-US" sz="1100" b="1" dirty="0" err="1"/>
              <a:t>프리팹</a:t>
            </a:r>
            <a:r>
              <a:rPr lang="ko-KR" altLang="en-US" sz="1100" b="1" dirty="0"/>
              <a:t> 중 랜덤으로 </a:t>
            </a:r>
            <a:r>
              <a:rPr lang="ko-KR" altLang="en-US" sz="1100" b="1" dirty="0" smtClean="0"/>
              <a:t>생성</a:t>
            </a:r>
            <a:r>
              <a:rPr lang="en-US" altLang="ko-KR" sz="1400" b="1" dirty="0" smtClean="0"/>
              <a:t>(</a:t>
            </a:r>
            <a:r>
              <a:rPr lang="en-US" altLang="ko-KR" sz="1100" b="1" dirty="0" smtClean="0"/>
              <a:t>3,6,9 </a:t>
            </a:r>
            <a:r>
              <a:rPr lang="ko-KR" altLang="en-US" sz="1100" b="1" dirty="0" smtClean="0"/>
              <a:t>스테이지는 낭떠러지</a:t>
            </a:r>
            <a:r>
              <a:rPr lang="en-US" altLang="ko-KR" sz="1400" b="1" dirty="0" smtClean="0"/>
              <a:t>)</a:t>
            </a:r>
            <a:endParaRPr lang="ko-KR" altLang="en-US" sz="14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F029FD80-5B12-4EEC-90D9-27C8639C512B}"/>
              </a:ext>
            </a:extLst>
          </p:cNvPr>
          <p:cNvSpPr txBox="1"/>
          <p:nvPr/>
        </p:nvSpPr>
        <p:spPr>
          <a:xfrm>
            <a:off x="662292" y="6530233"/>
            <a:ext cx="6210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*</a:t>
            </a:r>
            <a:r>
              <a:rPr lang="ko-KR" altLang="en-US" dirty="0"/>
              <a:t>아이템 및 땅 오브젝트들은 캐릭터가 지나치게 되면 </a:t>
            </a:r>
            <a:r>
              <a:rPr lang="ko-KR" altLang="en-US" b="1" dirty="0">
                <a:solidFill>
                  <a:srgbClr val="FF0000"/>
                </a:solidFill>
              </a:rPr>
              <a:t>삭제</a:t>
            </a:r>
            <a:r>
              <a:rPr lang="ko-KR" altLang="en-US" dirty="0"/>
              <a:t>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9042063-991E-451B-AD37-B1E5523168C1}"/>
              </a:ext>
            </a:extLst>
          </p:cNvPr>
          <p:cNvSpPr txBox="1"/>
          <p:nvPr/>
        </p:nvSpPr>
        <p:spPr>
          <a:xfrm>
            <a:off x="284646" y="3807920"/>
            <a:ext cx="35031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아이템들은 </a:t>
            </a:r>
            <a:r>
              <a:rPr lang="ko-KR" altLang="en-US" sz="1600" b="1" dirty="0" err="1"/>
              <a:t>콜라이더에</a:t>
            </a:r>
            <a:r>
              <a:rPr lang="ko-KR" altLang="en-US" sz="1600" b="1" dirty="0"/>
              <a:t> </a:t>
            </a:r>
            <a:r>
              <a:rPr lang="en-US" altLang="ko-KR" sz="1600" b="1" dirty="0" err="1">
                <a:solidFill>
                  <a:srgbClr val="FF0000"/>
                </a:solidFill>
              </a:rPr>
              <a:t>isTrigger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체크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64437" y="2544896"/>
            <a:ext cx="2087961" cy="1279718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1F3AE78-EA86-43A3-BFA1-4B59D6297793}"/>
              </a:ext>
            </a:extLst>
          </p:cNvPr>
          <p:cNvSpPr/>
          <p:nvPr/>
        </p:nvSpPr>
        <p:spPr>
          <a:xfrm>
            <a:off x="6501892" y="1344310"/>
            <a:ext cx="2469112" cy="260161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157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395</TotalTime>
  <Words>499</Words>
  <Application>Microsoft Office PowerPoint</Application>
  <PresentationFormat>화면 슬라이드 쇼(4:3)</PresentationFormat>
  <Paragraphs>105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Karmatic Arcade</vt:lpstr>
      <vt:lpstr>LVDC Game Over 2</vt:lpstr>
      <vt:lpstr>나눔고딕 ExtraBold</vt:lpstr>
      <vt:lpstr>나눔바른고딕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chunjae</dc:creator>
  <cp:lastModifiedBy>Windows User</cp:lastModifiedBy>
  <cp:revision>63</cp:revision>
  <dcterms:created xsi:type="dcterms:W3CDTF">2015-03-01T15:12:57Z</dcterms:created>
  <dcterms:modified xsi:type="dcterms:W3CDTF">2019-06-13T10:56:21Z</dcterms:modified>
</cp:coreProperties>
</file>

<file path=docProps/thumbnail.jpeg>
</file>